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76" r:id="rId22"/>
    <p:sldId id="278" r:id="rId23"/>
    <p:sldId id="279" r:id="rId24"/>
    <p:sldId id="280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81" r:id="rId33"/>
    <p:sldId id="274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lacial Indifference" panose="020B0604020202020204" charset="0"/>
      <p:regular r:id="rId39"/>
    </p:embeddedFont>
    <p:embeddedFont>
      <p:font typeface="Glacial Indifference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8884">
            <a:off x="10863146" y="7213683"/>
            <a:ext cx="1560127" cy="14837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559666"/>
            <a:ext cx="8542321" cy="151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2296" b="1" spc="-258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1100" y="5159333"/>
            <a:ext cx="7386125" cy="49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Output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245131"/>
            <a:ext cx="776939" cy="327110"/>
            <a:chOff x="0" y="0"/>
            <a:chExt cx="1035919" cy="43614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36147" cy="43614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CC56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2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99772" y="0"/>
              <a:ext cx="436147" cy="43614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2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181100" y="6890198"/>
            <a:ext cx="7386125" cy="94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Programming Java NCIII - </a:t>
            </a:r>
          </a:p>
          <a:p>
            <a:pPr algn="l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Development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F6AE2-1C78-494A-8FEB-DBBF4C2A0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012" y="225997"/>
            <a:ext cx="8290988" cy="98350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14131" y="2093056"/>
            <a:ext cx="15074866" cy="2822015"/>
          </a:xfrm>
          <a:custGeom>
            <a:avLst/>
            <a:gdLst/>
            <a:ahLst/>
            <a:cxnLst/>
            <a:rect l="l" t="t" r="r" b="b"/>
            <a:pathLst>
              <a:path w="15074866" h="2822015">
                <a:moveTo>
                  <a:pt x="0" y="0"/>
                </a:moveTo>
                <a:lnTo>
                  <a:pt x="15074866" y="0"/>
                </a:lnTo>
                <a:lnTo>
                  <a:pt x="15074866" y="2822015"/>
                </a:lnTo>
                <a:lnTo>
                  <a:pt x="0" y="2822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4931" y="5219871"/>
            <a:ext cx="15213267" cy="2267362"/>
          </a:xfrm>
          <a:custGeom>
            <a:avLst/>
            <a:gdLst/>
            <a:ahLst/>
            <a:cxnLst/>
            <a:rect l="l" t="t" r="r" b="b"/>
            <a:pathLst>
              <a:path w="15213267" h="2267362">
                <a:moveTo>
                  <a:pt x="0" y="0"/>
                </a:moveTo>
                <a:lnTo>
                  <a:pt x="15213267" y="0"/>
                </a:lnTo>
                <a:lnTo>
                  <a:pt x="15213267" y="2267362"/>
                </a:lnTo>
                <a:lnTo>
                  <a:pt x="0" y="226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 Outline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A0BD6-4F8F-469A-9B4F-552C87460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40" y="7682448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089233" y="2214281"/>
            <a:ext cx="11142593" cy="6414499"/>
          </a:xfrm>
          <a:custGeom>
            <a:avLst/>
            <a:gdLst/>
            <a:ahLst/>
            <a:cxnLst/>
            <a:rect l="l" t="t" r="r" b="b"/>
            <a:pathLst>
              <a:path w="11142593" h="6414499">
                <a:moveTo>
                  <a:pt x="0" y="0"/>
                </a:moveTo>
                <a:lnTo>
                  <a:pt x="11142593" y="0"/>
                </a:lnTo>
                <a:lnTo>
                  <a:pt x="11142593" y="6414499"/>
                </a:lnTo>
                <a:lnTo>
                  <a:pt x="0" y="6414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Database Design and Table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2C68D9-E980-45C9-B4CF-49BF18BD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02" y="1849776"/>
            <a:ext cx="12805507" cy="658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503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Login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59635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Main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9DD4DE-F06C-455F-A3AB-F0C553A1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93" y="2412453"/>
            <a:ext cx="13112756" cy="59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36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Student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F6BF08-3827-465A-AF18-9880BEB9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84" y="2126015"/>
            <a:ext cx="12896649" cy="603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7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Course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CA8A2-2B1F-4885-8DBA-1320A3F9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66" y="1983826"/>
            <a:ext cx="12801053" cy="605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60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Section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063749-877F-43F7-BFDC-06951BCB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25" y="2210177"/>
            <a:ext cx="13759898" cy="540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5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77338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Schedule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028DEA-23C5-42C1-8E7F-D5A627F3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223" y="1755066"/>
            <a:ext cx="13465236" cy="62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96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Student Subject Menu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412482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7826" y="3249643"/>
            <a:ext cx="5672347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Student Management System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17504" y="6104097"/>
            <a:ext cx="1652992" cy="380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CDE85-48A4-4846-B5F4-2B7DF7B4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5568440"/>
            <a:ext cx="2902917" cy="10713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C202C-D539-4C30-A516-B78AFACA3AA2}"/>
              </a:ext>
            </a:extLst>
          </p:cNvPr>
          <p:cNvSpPr txBox="1"/>
          <p:nvPr/>
        </p:nvSpPr>
        <p:spPr>
          <a:xfrm>
            <a:off x="1295400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Logout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267D3A-2982-4C74-8F9C-13D9A64F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82" y="2339589"/>
            <a:ext cx="12909907" cy="606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98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5D42C-F97A-4DC9-9FA9-2937EF37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757271"/>
            <a:ext cx="13507469" cy="4291229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BA08C10-AAF9-4F83-85AA-E24C8C7064B6}"/>
              </a:ext>
            </a:extLst>
          </p:cNvPr>
          <p:cNvSpPr txBox="1"/>
          <p:nvPr/>
        </p:nvSpPr>
        <p:spPr>
          <a:xfrm>
            <a:off x="838303" y="4233109"/>
            <a:ext cx="2514497" cy="106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Add Student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4122759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BA08C10-AAF9-4F83-85AA-E24C8C7064B6}"/>
              </a:ext>
            </a:extLst>
          </p:cNvPr>
          <p:cNvSpPr txBox="1"/>
          <p:nvPr/>
        </p:nvSpPr>
        <p:spPr>
          <a:xfrm>
            <a:off x="838303" y="4233109"/>
            <a:ext cx="2514497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Display / View Student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B8FD4-BBD6-4E9B-94A6-E82FE033B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788" y="2293099"/>
            <a:ext cx="13016611" cy="61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BA08C10-AAF9-4F83-85AA-E24C8C7064B6}"/>
              </a:ext>
            </a:extLst>
          </p:cNvPr>
          <p:cNvSpPr txBox="1"/>
          <p:nvPr/>
        </p:nvSpPr>
        <p:spPr>
          <a:xfrm>
            <a:off x="1143000" y="4233109"/>
            <a:ext cx="2514497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Update Student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1E535-C514-44CF-A010-9C5068DB1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323073"/>
            <a:ext cx="12244583" cy="60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55F7A-E67A-4B00-AAD4-5307A9CB5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32" y="7288072"/>
            <a:ext cx="4470636" cy="143800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BA08C10-AAF9-4F83-85AA-E24C8C7064B6}"/>
              </a:ext>
            </a:extLst>
          </p:cNvPr>
          <p:cNvSpPr txBox="1"/>
          <p:nvPr/>
        </p:nvSpPr>
        <p:spPr>
          <a:xfrm>
            <a:off x="1143000" y="4233109"/>
            <a:ext cx="2514497" cy="1614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Drop / Delete Student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89303-2D5E-4FDC-8969-B5C7B416F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508544"/>
            <a:ext cx="13419702" cy="44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3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632909" y="2118579"/>
            <a:ext cx="12077279" cy="6049843"/>
          </a:xfrm>
          <a:custGeom>
            <a:avLst/>
            <a:gdLst/>
            <a:ahLst/>
            <a:cxnLst/>
            <a:rect l="l" t="t" r="r" b="b"/>
            <a:pathLst>
              <a:path w="12077279" h="6049843">
                <a:moveTo>
                  <a:pt x="0" y="0"/>
                </a:moveTo>
                <a:lnTo>
                  <a:pt x="12077279" y="0"/>
                </a:lnTo>
                <a:lnTo>
                  <a:pt x="12077279" y="6049842"/>
                </a:lnTo>
                <a:lnTo>
                  <a:pt x="0" y="6049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2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1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Collaboration for our Use - Case Diagram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A1A92-3313-45CD-9391-846ABA1A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2" y="7449418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572273" y="1835150"/>
            <a:ext cx="12066159" cy="6457563"/>
          </a:xfrm>
          <a:custGeom>
            <a:avLst/>
            <a:gdLst/>
            <a:ahLst/>
            <a:cxnLst/>
            <a:rect l="l" t="t" r="r" b="b"/>
            <a:pathLst>
              <a:path w="12066159" h="6457563">
                <a:moveTo>
                  <a:pt x="0" y="0"/>
                </a:moveTo>
                <a:lnTo>
                  <a:pt x="12066159" y="0"/>
                </a:lnTo>
                <a:lnTo>
                  <a:pt x="12066159" y="6457563"/>
                </a:lnTo>
                <a:lnTo>
                  <a:pt x="0" y="6457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372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2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 Case Diagram continuation and Database Outline creation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09278-C42C-4765-996E-DF4285C6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2" y="7573709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555486" y="2355619"/>
            <a:ext cx="12133497" cy="5876027"/>
          </a:xfrm>
          <a:custGeom>
            <a:avLst/>
            <a:gdLst/>
            <a:ahLst/>
            <a:cxnLst/>
            <a:rect l="l" t="t" r="r" b="b"/>
            <a:pathLst>
              <a:path w="12133497" h="5876027">
                <a:moveTo>
                  <a:pt x="0" y="0"/>
                </a:moveTo>
                <a:lnTo>
                  <a:pt x="12133497" y="0"/>
                </a:lnTo>
                <a:lnTo>
                  <a:pt x="12133497" y="5876027"/>
                </a:lnTo>
                <a:lnTo>
                  <a:pt x="0" y="587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31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3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Finalizing Database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2BF9D-FA1D-4677-AE9D-8CFEC671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03" y="7594810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079944" y="2321891"/>
            <a:ext cx="12677699" cy="6502584"/>
          </a:xfrm>
          <a:custGeom>
            <a:avLst/>
            <a:gdLst/>
            <a:ahLst/>
            <a:cxnLst/>
            <a:rect l="l" t="t" r="r" b="b"/>
            <a:pathLst>
              <a:path w="12677699" h="6502584">
                <a:moveTo>
                  <a:pt x="0" y="0"/>
                </a:moveTo>
                <a:lnTo>
                  <a:pt x="12677700" y="0"/>
                </a:lnTo>
                <a:lnTo>
                  <a:pt x="12677700" y="6502584"/>
                </a:lnTo>
                <a:lnTo>
                  <a:pt x="0" y="650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42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4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Commence Program Creation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A75FA-DAF1-450B-87F8-E413C5611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87" y="7705993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044620" y="2224299"/>
            <a:ext cx="12647245" cy="6394462"/>
          </a:xfrm>
          <a:custGeom>
            <a:avLst/>
            <a:gdLst/>
            <a:ahLst/>
            <a:cxnLst/>
            <a:rect l="l" t="t" r="r" b="b"/>
            <a:pathLst>
              <a:path w="12647245" h="6394462">
                <a:moveTo>
                  <a:pt x="0" y="0"/>
                </a:moveTo>
                <a:lnTo>
                  <a:pt x="12647246" y="0"/>
                </a:lnTo>
                <a:lnTo>
                  <a:pt x="12647246" y="6394463"/>
                </a:lnTo>
                <a:lnTo>
                  <a:pt x="0" y="6394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42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5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Continuation of system development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F3196-AD7A-4B61-99A1-1CCFE8E6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25" y="7850821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3197" y="1250390"/>
            <a:ext cx="1386160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 Program (Java) NCIII Program Presented to: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50938" y="3199977"/>
            <a:ext cx="7386125" cy="94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Jareth Ronquillo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(Trainer)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50938" y="5627171"/>
            <a:ext cx="7386125" cy="94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Joysis Tech Voc Inc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(School)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55276" y="8052955"/>
            <a:ext cx="11177448" cy="49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No.1 Inda Maria Rd. Potrero, Malabon City 1475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(Address)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5FD6A-8BD7-443D-9062-FA107680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36" y="3630300"/>
            <a:ext cx="3702575" cy="23078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927348" y="1977503"/>
            <a:ext cx="12679586" cy="6423950"/>
          </a:xfrm>
          <a:custGeom>
            <a:avLst/>
            <a:gdLst/>
            <a:ahLst/>
            <a:cxnLst/>
            <a:rect l="l" t="t" r="r" b="b"/>
            <a:pathLst>
              <a:path w="12679586" h="6423950">
                <a:moveTo>
                  <a:pt x="0" y="0"/>
                </a:moveTo>
                <a:lnTo>
                  <a:pt x="12679586" y="0"/>
                </a:lnTo>
                <a:lnTo>
                  <a:pt x="12679586" y="6423950"/>
                </a:lnTo>
                <a:lnTo>
                  <a:pt x="0" y="642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42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6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Continuation of system development</a:t>
            </a: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E6945-7F34-44CA-BFE4-89A9E3D0F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89" y="7602310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204948" y="2188087"/>
            <a:ext cx="12629897" cy="6466887"/>
          </a:xfrm>
          <a:custGeom>
            <a:avLst/>
            <a:gdLst/>
            <a:ahLst/>
            <a:cxnLst/>
            <a:rect l="l" t="t" r="r" b="b"/>
            <a:pathLst>
              <a:path w="12629897" h="6466887">
                <a:moveTo>
                  <a:pt x="0" y="0"/>
                </a:moveTo>
                <a:lnTo>
                  <a:pt x="12629896" y="0"/>
                </a:lnTo>
                <a:lnTo>
                  <a:pt x="12629896" y="6466887"/>
                </a:lnTo>
                <a:lnTo>
                  <a:pt x="0" y="6466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532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7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Continuation of system development and </a:t>
            </a: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commencing documentation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1AEB6-B33A-4CDE-A495-D179FCE5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8" y="7875126"/>
            <a:ext cx="4470636" cy="14380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1097143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Daily Captured Work Progress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31" y="3210075"/>
            <a:ext cx="4571897" cy="326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Day 8</a:t>
            </a: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Finalizing Program</a:t>
            </a:r>
          </a:p>
          <a:p>
            <a:pPr algn="l">
              <a:lnSpc>
                <a:spcPts val="4269"/>
              </a:lnSpc>
            </a:pPr>
            <a:r>
              <a:rPr lang="en-US" sz="3049" b="1" spc="-64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Codes and </a:t>
            </a:r>
          </a:p>
          <a:p>
            <a:pPr algn="l">
              <a:lnSpc>
                <a:spcPts val="4269"/>
              </a:lnSpc>
            </a:pPr>
            <a:r>
              <a:rPr lang="en-US" sz="3049" b="1" spc="-64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Documentaion</a:t>
            </a: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4269"/>
              </a:lnSpc>
            </a:pPr>
            <a:endParaRPr lang="en-US" sz="3049" b="1" spc="-64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1AEB6-B33A-4CDE-A495-D179FCE59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8" y="7875126"/>
            <a:ext cx="4470636" cy="1438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31A26-3BEB-41DB-8DA8-39FA14F4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49" y="2324100"/>
            <a:ext cx="12708123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72840" y="4333504"/>
            <a:ext cx="8542321" cy="151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sz="12296" b="1" spc="-258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25606-2475-418C-8027-E156843C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56" y="2095500"/>
            <a:ext cx="11858888" cy="6518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3197" y="926540"/>
            <a:ext cx="13861605" cy="234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 Partial Fulfilment of the Requirements for the Course Java</a:t>
            </a:r>
          </a:p>
          <a:p>
            <a:pPr algn="ctr">
              <a:lnSpc>
                <a:spcPts val="620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Programming NCIII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50938" y="4487498"/>
            <a:ext cx="7386125" cy="492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Submitted by: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50938" y="6022891"/>
            <a:ext cx="7386125" cy="323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Aquino, Crystal Kate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Balle, Kristian Irish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Bobis, Mark Luiz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Magno, Prince Kiej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Simara, Daniella Mercurio</a:t>
            </a:r>
          </a:p>
          <a:p>
            <a:pPr algn="ctr">
              <a:lnSpc>
                <a:spcPts val="3612"/>
              </a:lnSpc>
            </a:pPr>
            <a:r>
              <a:rPr lang="en-US" sz="3802" b="1" spc="-79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Simms, Paul Marius</a:t>
            </a:r>
          </a:p>
          <a:p>
            <a:pPr algn="ctr">
              <a:lnSpc>
                <a:spcPts val="3612"/>
              </a:lnSpc>
            </a:pPr>
            <a:endParaRPr lang="en-US" sz="3802" b="1" spc="-79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CC65B-8621-429F-BBB8-AE0FD53C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72865"/>
            <a:ext cx="4388494" cy="4253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3197" y="1707590"/>
            <a:ext cx="1386160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50938" y="3314700"/>
            <a:ext cx="7386125" cy="55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Aquino, Crystal Kate</a:t>
            </a: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Balle, Kristian Irish</a:t>
            </a: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r>
              <a:rPr lang="en-US" sz="3802" b="1" spc="-79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Bobis</a:t>
            </a: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Mark Luiz</a:t>
            </a: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r>
              <a:rPr lang="en-US" sz="3802" b="1" spc="-79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Magno</a:t>
            </a: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Prince </a:t>
            </a:r>
            <a:r>
              <a:rPr lang="en-US" sz="3802" b="1" spc="-79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Kiej</a:t>
            </a: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r>
              <a:rPr lang="en-US" sz="3802" b="1" spc="-79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Simara</a:t>
            </a: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Daniella </a:t>
            </a:r>
            <a:r>
              <a:rPr lang="en-US" sz="3802" b="1" spc="-79" dirty="0" err="1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Mercurio</a:t>
            </a: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3612"/>
              </a:lnSpc>
            </a:pPr>
            <a:r>
              <a:rPr lang="en-US" sz="3802" b="1" spc="-79" dirty="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Simms, Paul Marius</a:t>
            </a:r>
          </a:p>
          <a:p>
            <a:pPr algn="ctr">
              <a:lnSpc>
                <a:spcPts val="3612"/>
              </a:lnSpc>
            </a:pPr>
            <a:endParaRPr lang="en-US" sz="3802" b="1" spc="-79" dirty="0">
              <a:solidFill>
                <a:srgbClr val="FFFFFE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83297"/>
            <a:ext cx="8115300" cy="46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-60" dirty="0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Managing student profiles and academic data can be overwhelming for institutions. Our Student Management System (SMS) aims to automate and simplify these tasks, ensuring up-to-date, accurate information and smoother operations. The system focuses on the functionalities like student profile management, subject and course handling, and scheduling.</a:t>
            </a:r>
          </a:p>
          <a:p>
            <a:pPr algn="l">
              <a:lnSpc>
                <a:spcPts val="4060"/>
              </a:lnSpc>
            </a:pPr>
            <a:endParaRPr lang="en-US" sz="2900" spc="-60" dirty="0">
              <a:solidFill>
                <a:srgbClr val="FFFFF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2584D-5C16-4C8E-9B5E-186D8C40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4" y="723900"/>
            <a:ext cx="9144000" cy="91734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14862"/>
            <a:ext cx="384583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Automate data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83862" y="4588510"/>
            <a:ext cx="384583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Streamline scheduling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8301" y="4414862"/>
            <a:ext cx="384583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Optimize Data Accuracy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13463" y="4414862"/>
            <a:ext cx="384583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Improve administrative efficiency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950926"/>
            <a:ext cx="384583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52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Automate student profile management to reduce manual work.</a:t>
            </a:r>
          </a:p>
          <a:p>
            <a:pPr algn="l">
              <a:lnSpc>
                <a:spcPts val="3499"/>
              </a:lnSpc>
            </a:pPr>
            <a:endParaRPr lang="en-US" sz="2499" spc="-52">
              <a:solidFill>
                <a:srgbClr val="FFFFF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83862" y="5992201"/>
            <a:ext cx="384583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52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Simplify academic operations like scheduling and course enrollment.</a:t>
            </a:r>
          </a:p>
          <a:p>
            <a:pPr algn="l">
              <a:lnSpc>
                <a:spcPts val="3499"/>
              </a:lnSpc>
            </a:pPr>
            <a:endParaRPr lang="en-US" sz="2499" spc="-52">
              <a:solidFill>
                <a:srgbClr val="FFFFF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58301" y="5992201"/>
            <a:ext cx="384583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52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Improve the accuracy and accessibility of student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3463" y="5929654"/>
            <a:ext cx="384583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52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Enhance overall administrative efficiency within educational institutions.</a:t>
            </a:r>
          </a:p>
          <a:p>
            <a:pPr algn="l">
              <a:lnSpc>
                <a:spcPts val="3499"/>
              </a:lnSpc>
            </a:pPr>
            <a:endParaRPr lang="en-US" sz="2499" spc="-52">
              <a:solidFill>
                <a:srgbClr val="FFFFF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Objective of the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CB117F-D557-4299-B840-03F0D8C42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65872"/>
            <a:ext cx="15561135" cy="2415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44555"/>
            <a:ext cx="1765246" cy="7706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402" y="4878704"/>
            <a:ext cx="1734512" cy="7010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02206" y="6541771"/>
            <a:ext cx="1322984" cy="13229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105019" y="2687405"/>
            <a:ext cx="1198403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AutoNum type="arabicPeriod"/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Educational Institutions: </a:t>
            </a:r>
            <a:r>
              <a:rPr lang="en-US" sz="2900" spc="-60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Schools, colleges, and universities looking to automate student data management, course registration, and scheduling processes.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Target Market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61559" y="4827905"/>
            <a:ext cx="11984031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Online Learning Platforms: </a:t>
            </a:r>
            <a:r>
              <a:rPr lang="en-US" sz="2900" spc="-60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E-learning providers seeking efficient ways to manage student enrollments and track academic progress.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1559" y="6544945"/>
            <a:ext cx="1198403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-60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Vocational and Training Centers: </a:t>
            </a:r>
            <a:r>
              <a:rPr lang="en-US" sz="2900" spc="-60">
                <a:solidFill>
                  <a:srgbClr val="FFFFF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Organizations that offer short-term courses or skill-based training, requiring efficient student data and schedule management.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8A7354-9EEB-4D7C-B720-A6A0EFD51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443736"/>
            <a:ext cx="1765245" cy="54801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6140" y="7612701"/>
            <a:ext cx="3505562" cy="7887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b="1" spc="-105">
                <a:solidFill>
                  <a:srgbClr val="FFFFF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 Case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7CFC7-1D52-4ACD-BED9-6877CA11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40" y="7288072"/>
            <a:ext cx="4470636" cy="1438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5FBA6-8C0F-4C2C-8AAC-214EC0742E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91262"/>
            <a:ext cx="6858000" cy="9104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448</Words>
  <Application>Microsoft Office PowerPoint</Application>
  <PresentationFormat>Custom</PresentationFormat>
  <Paragraphs>122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Glacial Indifference</vt:lpstr>
      <vt:lpstr>Arial</vt:lpstr>
      <vt:lpstr>Glacial Indifference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chan</dc:creator>
  <cp:lastModifiedBy>Kristian Irish Balle</cp:lastModifiedBy>
  <cp:revision>14</cp:revision>
  <dcterms:created xsi:type="dcterms:W3CDTF">2006-08-16T00:00:00Z</dcterms:created>
  <dcterms:modified xsi:type="dcterms:W3CDTF">2024-11-06T15:02:28Z</dcterms:modified>
  <dc:identifier>DAGVAtq2EO8</dc:identifier>
</cp:coreProperties>
</file>